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8" r:id="rId3"/>
    <p:sldId id="269" r:id="rId4"/>
    <p:sldId id="270" r:id="rId5"/>
    <p:sldId id="261" r:id="rId6"/>
    <p:sldId id="262" r:id="rId7"/>
    <p:sldId id="263" r:id="rId8"/>
    <p:sldId id="264" r:id="rId9"/>
    <p:sldId id="265" r:id="rId10"/>
    <p:sldId id="267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9"/>
  </p:normalViewPr>
  <p:slideViewPr>
    <p:cSldViewPr snapToGrid="0" snapToObjects="1">
      <p:cViewPr varScale="1">
        <p:scale>
          <a:sx n="90" d="100"/>
          <a:sy n="90" d="100"/>
        </p:scale>
        <p:origin x="23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3D79-6FA8-084F-9B74-37B868CED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633C1-2A97-484C-8385-A05B945F7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3A6CF-138A-824F-9FE7-764825C4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7B27-551B-5746-A577-C946F6A4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5EC94-D733-694D-ACA1-DF52160C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3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841F-C0B6-D444-AA9A-35A13991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9B28D-C837-3A40-9FCA-1CBCCF81F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37747-9E7C-2B47-9630-1C77BDFA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E4FCF-FB9D-3244-B78E-7CAFE3C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98B7A-136C-834C-8877-2199258F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472D3-1D22-BB49-8E44-86B8D3E39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392A2-3DAE-A24D-849C-82841FE47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C6162-77C1-ED4B-ABB2-2B1CE281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DCFA-B80D-FA41-81DD-4E7451C4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5D53C-0A3C-4040-A725-43B9D19E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A5A7-3A8A-9F45-AA08-1A50DCD6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AA148-D684-0245-841A-FEBA82E28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E8961-AB82-8947-BE3A-46E57692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73545-F22D-CB42-A9B9-4AEC2B94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C638-D99F-EC4B-887E-3BF9E1A8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92BC-3BA7-DA47-B0A9-B9E8E7B8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39D65-A068-A54E-830E-B2B1DFA21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06019-0AAB-2249-A87F-579259EA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16D6-ACF5-AB4A-BBAD-4338386A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F6A5-95E3-D04E-B23C-D73C9809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0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B420-53D7-3543-B4F5-3818C275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4CD94-F1F9-FF47-9D58-E42582728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5325E-9A62-1E4E-98F0-86C0ACCE9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29E31-7729-8E44-867F-B3865FA1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43739-6891-514C-BD9F-D59D9D68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14649-B6CF-DE4F-A758-F3B15A66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5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3B92A-C6F8-0A4B-8B39-450BB655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D9482-77FD-A94D-82DC-CB766C73D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25D78-CDAE-664F-BEAC-775064079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A81A5-A963-DC4B-A0A4-5FBFF699A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BEC7D-71A8-154D-928A-7D2E215D0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67EDF-6299-4C41-9685-346647CF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3C017-1EC6-7D44-B7A5-A85CB69B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2033A-CE40-2440-8BD9-3C55BC7C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6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69B5-196B-7149-9036-B6A2420C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6221B-3FA6-1F44-9B38-8A720204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1D016-DB56-D34C-BE87-3EC1202D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18A54-C902-6E4F-81EA-994B5D75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4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000C6-FBC9-BE40-A1C3-80EFDA37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48141-8755-9148-AFA5-2BCAFCDB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77C36-AB0A-1C40-A344-FB1FCF4F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3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B39A-BC14-734F-B21C-256A6711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7574A-F259-9C46-B596-330C223C6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15554-2B60-A641-A6F6-7C5DD135A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40E3-FAE2-B04E-B4DB-0281DD3A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08C33-64CE-A843-8471-14E7EA7C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A3E67-42EA-5646-B73B-B1A68ACA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4E5C-571D-0749-8DF5-099DA23D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44244-1F70-EA46-83F1-F9B9FDD1D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52F14-2A84-9B4A-B917-D1A1941B1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D236A-E8A8-A543-8108-4DEC51FF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8663A-2CEA-C64D-B1D9-96EFE677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B31BC-1D2C-0F42-9B8A-BEF1114A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9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BFD2B-EFA4-1242-B2AD-CDA3904E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28EBA-D68A-7A45-8269-F04B76854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DD3D3-2121-024A-93A7-D744E3611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2B68-F648-234A-A1DD-999793B57D0F}" type="datetimeFigureOut">
              <a:rPr lang="en-US" smtClean="0"/>
              <a:t>5/15/21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7EC61-6DA1-1340-9087-374E5B2C3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48A2-D5E2-054E-AB4C-D9743532D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9011B-4E34-0147-9181-806E3DBE9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outdoor, sky, ground, person&#10;&#10;Description automatically generated">
            <a:extLst>
              <a:ext uri="{FF2B5EF4-FFF2-40B4-BE49-F238E27FC236}">
                <a16:creationId xmlns:a16="http://schemas.microsoft.com/office/drawing/2014/main" id="{D6AD1898-8875-5B4C-82E2-1AF6B2B9B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457"/>
            <a:ext cx="12192000" cy="5465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C1AE7-EFC0-DD4E-9B1B-A421F0B80016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Small Bird</a:t>
            </a:r>
          </a:p>
        </p:txBody>
      </p:sp>
    </p:spTree>
    <p:extLst>
      <p:ext uri="{BB962C8B-B14F-4D97-AF65-F5344CB8AC3E}">
        <p14:creationId xmlns:p14="http://schemas.microsoft.com/office/powerpoint/2010/main" val="199257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id="{B47FCF4F-5AB3-894D-9A1D-164CBC1A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81"/>
            <a:ext cx="12192000" cy="5430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D7758-FBEA-E443-AA9C-A56524958D12}"/>
              </a:ext>
            </a:extLst>
          </p:cNvPr>
          <p:cNvSpPr txBox="1"/>
          <p:nvPr/>
        </p:nvSpPr>
        <p:spPr>
          <a:xfrm>
            <a:off x="2166937" y="6067509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Eagle</a:t>
            </a:r>
          </a:p>
        </p:txBody>
      </p:sp>
    </p:spTree>
    <p:extLst>
      <p:ext uri="{BB962C8B-B14F-4D97-AF65-F5344CB8AC3E}">
        <p14:creationId xmlns:p14="http://schemas.microsoft.com/office/powerpoint/2010/main" val="93621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CA8BD74B-FA65-D840-881A-BB8FEFF8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66"/>
            <a:ext cx="12192000" cy="54694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2DC5F6-BBD8-0649-98E5-EEA47A3465E0}"/>
              </a:ext>
            </a:extLst>
          </p:cNvPr>
          <p:cNvSpPr txBox="1"/>
          <p:nvPr/>
        </p:nvSpPr>
        <p:spPr>
          <a:xfrm>
            <a:off x="2166937" y="6163733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World</a:t>
            </a:r>
          </a:p>
        </p:txBody>
      </p:sp>
    </p:spTree>
    <p:extLst>
      <p:ext uri="{BB962C8B-B14F-4D97-AF65-F5344CB8AC3E}">
        <p14:creationId xmlns:p14="http://schemas.microsoft.com/office/powerpoint/2010/main" val="368292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FB771-9E76-3F46-9B32-295BCD9BE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66"/>
            <a:ext cx="12192000" cy="5469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2F928-80E8-1243-AB7D-B3D260381185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Bird wing</a:t>
            </a:r>
          </a:p>
        </p:txBody>
      </p:sp>
    </p:spTree>
    <p:extLst>
      <p:ext uri="{BB962C8B-B14F-4D97-AF65-F5344CB8AC3E}">
        <p14:creationId xmlns:p14="http://schemas.microsoft.com/office/powerpoint/2010/main" val="69497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771E5EB8-1DF4-7B4E-8C72-82ACE0CDA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566"/>
            <a:ext cx="12192000" cy="5494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1EE242-19C3-364B-80F5-5B84C98CEEB3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Butterfly</a:t>
            </a:r>
          </a:p>
        </p:txBody>
      </p:sp>
    </p:spTree>
    <p:extLst>
      <p:ext uri="{BB962C8B-B14F-4D97-AF65-F5344CB8AC3E}">
        <p14:creationId xmlns:p14="http://schemas.microsoft.com/office/powerpoint/2010/main" val="359959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E5EB8-1DF4-7B4E-8C72-82ACE0CDA6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90033"/>
            <a:ext cx="12192000" cy="5477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1EE242-19C3-364B-80F5-5B84C98CEEB3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Butterfly</a:t>
            </a:r>
          </a:p>
        </p:txBody>
      </p:sp>
    </p:spTree>
    <p:extLst>
      <p:ext uri="{BB962C8B-B14F-4D97-AF65-F5344CB8AC3E}">
        <p14:creationId xmlns:p14="http://schemas.microsoft.com/office/powerpoint/2010/main" val="275771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outdoor, sky, sport, person&#10;&#10;Description automatically generated">
            <a:extLst>
              <a:ext uri="{FF2B5EF4-FFF2-40B4-BE49-F238E27FC236}">
                <a16:creationId xmlns:a16="http://schemas.microsoft.com/office/drawing/2014/main" id="{364F09AE-CE5C-7E4A-BB14-E3E75BBA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366"/>
            <a:ext cx="12192000" cy="5473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CC3E1-E7FA-2441-A395-8644B5FE0C6C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Hummingbird</a:t>
            </a:r>
          </a:p>
        </p:txBody>
      </p:sp>
    </p:spTree>
    <p:extLst>
      <p:ext uri="{BB962C8B-B14F-4D97-AF65-F5344CB8AC3E}">
        <p14:creationId xmlns:p14="http://schemas.microsoft.com/office/powerpoint/2010/main" val="261932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outdoor, sky, nature, mountain&#10;&#10;Description automatically generated">
            <a:extLst>
              <a:ext uri="{FF2B5EF4-FFF2-40B4-BE49-F238E27FC236}">
                <a16:creationId xmlns:a16="http://schemas.microsoft.com/office/drawing/2014/main" id="{54693660-9E94-E14E-870C-23F40629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898"/>
            <a:ext cx="12192000" cy="5426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FB432-988F-314A-96E3-FCBC6FF06AFE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Horse</a:t>
            </a:r>
          </a:p>
        </p:txBody>
      </p:sp>
    </p:spTree>
    <p:extLst>
      <p:ext uri="{BB962C8B-B14F-4D97-AF65-F5344CB8AC3E}">
        <p14:creationId xmlns:p14="http://schemas.microsoft.com/office/powerpoint/2010/main" val="58508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outdoor, mountain, sky, nature&#10;&#10;Description automatically generated">
            <a:extLst>
              <a:ext uri="{FF2B5EF4-FFF2-40B4-BE49-F238E27FC236}">
                <a16:creationId xmlns:a16="http://schemas.microsoft.com/office/drawing/2014/main" id="{0F8D3531-5C1F-CA4E-9788-DCB506FBF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420"/>
            <a:ext cx="12192000" cy="5443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1A11F9-69DF-7246-81FE-C6F0CED4F501}"/>
              </a:ext>
            </a:extLst>
          </p:cNvPr>
          <p:cNvSpPr txBox="1"/>
          <p:nvPr/>
        </p:nvSpPr>
        <p:spPr>
          <a:xfrm>
            <a:off x="2185988" y="625792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snake</a:t>
            </a:r>
          </a:p>
        </p:txBody>
      </p:sp>
    </p:spTree>
    <p:extLst>
      <p:ext uri="{BB962C8B-B14F-4D97-AF65-F5344CB8AC3E}">
        <p14:creationId xmlns:p14="http://schemas.microsoft.com/office/powerpoint/2010/main" val="164588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FC0887BC-D92E-C64B-B2A8-C9A6B82E9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4"/>
          <a:stretch/>
        </p:blipFill>
        <p:spPr>
          <a:xfrm>
            <a:off x="0" y="494866"/>
            <a:ext cx="12192000" cy="5498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7869A-7649-1A4F-9B71-8175A4F567B0}"/>
              </a:ext>
            </a:extLst>
          </p:cNvPr>
          <p:cNvSpPr txBox="1"/>
          <p:nvPr/>
        </p:nvSpPr>
        <p:spPr>
          <a:xfrm>
            <a:off x="2185988" y="6186485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Crocodile </a:t>
            </a:r>
          </a:p>
        </p:txBody>
      </p:sp>
    </p:spTree>
    <p:extLst>
      <p:ext uri="{BB962C8B-B14F-4D97-AF65-F5344CB8AC3E}">
        <p14:creationId xmlns:p14="http://schemas.microsoft.com/office/powerpoint/2010/main" val="208519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BA631-E1C9-5D45-93D7-89E0AFF5DD2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22BF434C-8EFE-A048-96BC-0C3E2CB7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81"/>
            <a:ext cx="12192000" cy="5430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70583-63CC-6E47-A88F-CE6E8E8E786F}"/>
              </a:ext>
            </a:extLst>
          </p:cNvPr>
          <p:cNvSpPr txBox="1"/>
          <p:nvPr/>
        </p:nvSpPr>
        <p:spPr>
          <a:xfrm>
            <a:off x="2185988" y="6200773"/>
            <a:ext cx="785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Crocodile </a:t>
            </a:r>
          </a:p>
        </p:txBody>
      </p:sp>
    </p:spTree>
    <p:extLst>
      <p:ext uri="{BB962C8B-B14F-4D97-AF65-F5344CB8AC3E}">
        <p14:creationId xmlns:p14="http://schemas.microsoft.com/office/powerpoint/2010/main" val="1672718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20</Words>
  <Application>Microsoft Macintosh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Soderborg</dc:creator>
  <cp:lastModifiedBy>Emily Soderborg</cp:lastModifiedBy>
  <cp:revision>7</cp:revision>
  <dcterms:created xsi:type="dcterms:W3CDTF">2021-05-08T20:19:30Z</dcterms:created>
  <dcterms:modified xsi:type="dcterms:W3CDTF">2021-05-15T17:04:39Z</dcterms:modified>
</cp:coreProperties>
</file>