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6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71"/>
  </p:normalViewPr>
  <p:slideViewPr>
    <p:cSldViewPr snapToGrid="0" snapToObjects="1">
      <p:cViewPr>
        <p:scale>
          <a:sx n="60" d="100"/>
          <a:sy n="60" d="100"/>
        </p:scale>
        <p:origin x="8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897DE20-4071-425C-8D80-2E46B16FD76C}"/>
    <pc:docChg chg="modSld">
      <pc:chgData name="" userId="" providerId="" clId="Web-{7897DE20-4071-425C-8D80-2E46B16FD76C}" dt="2019-05-01T00:41:21.456" v="51" actId="20577"/>
      <pc:docMkLst>
        <pc:docMk/>
      </pc:docMkLst>
      <pc:sldChg chg="modSp">
        <pc:chgData name="" userId="" providerId="" clId="Web-{7897DE20-4071-425C-8D80-2E46B16FD76C}" dt="2019-05-01T00:41:19.690" v="49" actId="20577"/>
        <pc:sldMkLst>
          <pc:docMk/>
          <pc:sldMk cId="256897892" sldId="258"/>
        </pc:sldMkLst>
        <pc:spChg chg="mod">
          <ac:chgData name="" userId="" providerId="" clId="Web-{7897DE20-4071-425C-8D80-2E46B16FD76C}" dt="2019-05-01T00:41:19.690" v="49" actId="20577"/>
          <ac:spMkLst>
            <pc:docMk/>
            <pc:sldMk cId="256897892" sldId="258"/>
            <ac:spMk id="6" creationId="{D2B6E392-CDE4-1D42-B64A-4589A407AA06}"/>
          </ac:spMkLst>
        </pc:spChg>
      </pc:sldChg>
      <pc:sldChg chg="modSp">
        <pc:chgData name="" userId="" providerId="" clId="Web-{7897DE20-4071-425C-8D80-2E46B16FD76C}" dt="2019-05-01T00:39:41.487" v="12" actId="20577"/>
        <pc:sldMkLst>
          <pc:docMk/>
          <pc:sldMk cId="1562708724" sldId="267"/>
        </pc:sldMkLst>
        <pc:spChg chg="mod">
          <ac:chgData name="" userId="" providerId="" clId="Web-{7897DE20-4071-425C-8D80-2E46B16FD76C}" dt="2019-05-01T00:39:41.487" v="12" actId="20577"/>
          <ac:spMkLst>
            <pc:docMk/>
            <pc:sldMk cId="1562708724" sldId="267"/>
            <ac:spMk id="3" creationId="{0A87016B-B838-EA4A-94BF-8A132964DEC2}"/>
          </ac:spMkLst>
        </pc:spChg>
      </pc:sldChg>
      <pc:sldChg chg="modSp">
        <pc:chgData name="" userId="" providerId="" clId="Web-{7897DE20-4071-425C-8D80-2E46B16FD76C}" dt="2019-05-01T00:39:54.284" v="16" actId="20577"/>
        <pc:sldMkLst>
          <pc:docMk/>
          <pc:sldMk cId="2959900755" sldId="274"/>
        </pc:sldMkLst>
        <pc:spChg chg="mod">
          <ac:chgData name="" userId="" providerId="" clId="Web-{7897DE20-4071-425C-8D80-2E46B16FD76C}" dt="2019-05-01T00:39:54.284" v="16" actId="20577"/>
          <ac:spMkLst>
            <pc:docMk/>
            <pc:sldMk cId="2959900755" sldId="274"/>
            <ac:spMk id="4" creationId="{87D4516A-FC39-D547-BAB6-072005CC0C18}"/>
          </ac:spMkLst>
        </pc:spChg>
      </pc:sldChg>
    </pc:docChg>
  </pc:docChgLst>
  <pc:docChgLst>
    <pc:chgData clId="Web-{9944D40A-499E-48BD-BBF0-C1FE84051BD5}"/>
    <pc:docChg chg="modSld">
      <pc:chgData name="" userId="" providerId="" clId="Web-{9944D40A-499E-48BD-BBF0-C1FE84051BD5}" dt="2019-04-30T23:59:46.407" v="17" actId="20577"/>
      <pc:docMkLst>
        <pc:docMk/>
      </pc:docMkLst>
      <pc:sldChg chg="modSp">
        <pc:chgData name="" userId="" providerId="" clId="Web-{9944D40A-499E-48BD-BBF0-C1FE84051BD5}" dt="2019-04-30T23:59:44.470" v="15" actId="20577"/>
        <pc:sldMkLst>
          <pc:docMk/>
          <pc:sldMk cId="256897892" sldId="258"/>
        </pc:sldMkLst>
        <pc:spChg chg="mod">
          <ac:chgData name="" userId="" providerId="" clId="Web-{9944D40A-499E-48BD-BBF0-C1FE84051BD5}" dt="2019-04-30T23:59:44.470" v="15" actId="20577"/>
          <ac:spMkLst>
            <pc:docMk/>
            <pc:sldMk cId="256897892" sldId="258"/>
            <ac:spMk id="6" creationId="{D2B6E392-CDE4-1D42-B64A-4589A407AA06}"/>
          </ac:spMkLst>
        </pc:spChg>
      </pc:sldChg>
    </pc:docChg>
  </pc:docChgLst>
  <pc:docChgLst>
    <pc:chgData clId="Web-{41F8B67C-C72E-44E9-8FD4-686E2E018765}"/>
    <pc:docChg chg="modSld">
      <pc:chgData name="" userId="" providerId="" clId="Web-{41F8B67C-C72E-44E9-8FD4-686E2E018765}" dt="2019-05-01T00:01:10.423" v="8" actId="20577"/>
      <pc:docMkLst>
        <pc:docMk/>
      </pc:docMkLst>
      <pc:sldChg chg="modSp">
        <pc:chgData name="" userId="" providerId="" clId="Web-{41F8B67C-C72E-44E9-8FD4-686E2E018765}" dt="2019-05-01T00:01:07.782" v="7" actId="20577"/>
        <pc:sldMkLst>
          <pc:docMk/>
          <pc:sldMk cId="256897892" sldId="258"/>
        </pc:sldMkLst>
        <pc:spChg chg="mod">
          <ac:chgData name="" userId="" providerId="" clId="Web-{41F8B67C-C72E-44E9-8FD4-686E2E018765}" dt="2019-05-01T00:01:07.782" v="7" actId="20577"/>
          <ac:spMkLst>
            <pc:docMk/>
            <pc:sldMk cId="256897892" sldId="258"/>
            <ac:spMk id="6" creationId="{D2B6E392-CDE4-1D42-B64A-4589A407AA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66B8D-49E6-864D-8C4B-9523CAA89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DC307-9693-5349-8C97-9C6DDBBB2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F0B48-A8DB-354D-8869-D0D80B1F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9797B-9947-9744-BA9A-8A20F938E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7C2D1-D2E1-774C-9E19-A88D75458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87FDF-3C7E-3A48-BB05-50533323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3FBB2-FE59-A547-9439-C4FF5C69D5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67BB9-F9CE-764C-930B-D83E214A1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640BB-22CF-894C-9622-435A5ADA3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5B9CE-09D0-C146-B136-0A7F4EAE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4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413E46-AC16-6045-AE89-77310FBF42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E4320-42F8-1145-BEFA-DF3B2FB2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791F8-6763-1A4A-9E18-30184FA35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3A390-BA68-7143-B2D4-48C4DD001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CD2B-E6F3-4A44-B1A5-92212CC2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24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317E9-40CE-9842-91C8-5ED9AAB71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08595-66C5-934B-97F2-C6DB524709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31F2B-4EFD-3642-A2CF-572242109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7F38B-D4B8-074D-948E-EA2836E0E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50A12-E404-A242-9DF6-47BA9071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8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F22C1-F61E-A54E-900C-8E9E44C3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F8027-44E8-A844-9B9B-6E49E0885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C27C2-7EE7-2241-A19F-2D8461270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E44C7-8C87-9640-9C1C-9CF191781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34435-EEF1-2847-B542-C1FA4C2BD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0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1EE3C-B174-404F-AC3A-FC4E53A7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5D2F4-2DD4-6443-931A-D339B482D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1291BE-78F4-2347-AB67-519B3CF2DA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E3BB45-D7E4-B944-8340-A9645983D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2B238-392C-FE44-AF29-D993D6A7F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CB1B56-AE5D-624A-951C-D64757B72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48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124C3-335D-D34B-B076-8801F4FB4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AB81-0888-8C4E-9D93-8A9F795DF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1A341-2891-4F48-90BA-89A6CAE8D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9E27CB-BC75-8849-ABDD-1ED4562B9D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71F2E-ACAE-EA44-8D3E-4F960D24F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D8A333-A476-B142-94B3-43866E0A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D8BBBE-C639-1B46-9BA3-828955982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3E1214-E969-2640-A80A-AC176E9E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19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E5BCC-9165-D04F-9BFD-B99B0847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84A8CC-8A9C-094B-866C-23505A9CE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95C26A-05CE-EF48-ACA6-A8B8CC6E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63A87C-F7E3-B548-A71B-E19BBE251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7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7BA329-94E8-364A-8AA4-71579A795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6E6F3-BC81-EA4D-87AB-4A2C8F6B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54F32-C265-9F43-ACE6-939149A8C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37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C335B-0A57-3647-91B6-5462E9AE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0A6E-BE09-EA4C-B287-1450F9866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D0588-25E9-6648-97B9-0FC281F61D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F10FA-CEF2-7E45-A49B-ACE616A9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0EFF9-859E-6D40-B5F2-464A3EDE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AD3E2-4D54-BD46-87E8-8005EC938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38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7523-B05C-414A-AFD0-6A13D8000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2A7507-42F9-D94D-8E8C-EFC4E927F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47175E-62F3-A740-9887-5FB7F33CE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DCCCC-9D2A-7449-8755-11C86AB96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72D16-F6E2-AE44-B75C-6998964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C01F7-478F-A840-B1A3-9F5B8B26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0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CAB18-D90F-B541-B0DD-A8334CB1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766B6-E50B-034D-B801-BB1D7D7D4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8FB28-5C48-5742-B678-AB8EF2CB97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F866E-4BB5-344F-9692-239874BDB5D4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525517-3911-D940-B066-05201910E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C7D18-848B-6F43-A588-F801840E4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234CD-F291-504A-9635-9F409FC38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1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s://lh4.googleusercontent.com/_q3rpgElb8qrlo2CbuXVrYwllfu7FSrnzjB-Q-kPc_FJ0afmccnUJvrMznHcjxlJjmcLvElcAn7zrMdYdoOlwi8D_zLBhLmxAAZQUfR2H0kCV9VqEg2_gvHeqJljXD-vrgWcPlEuzQY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4.googleusercontent.com/Oiz2a5SavzvSuGAzyHdQfgU9772ME5gbtOzfKlhLDqwTKXAWriNjI_7GOJd9vCHOxgVVSFXdkJQjHhQkjwBop4X63T3OBDjoc4tasAX8VWkyH9G-9lGA67v1FkzSLh2s6nK-hV4NoMo" TargetMode="Externa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yeDY5gUvO57lypJHzkZsZGJCA9fLv7IMX_JPigka3uHpCE6Dpc0cXMqtK9W3VEKdITvi2HrnEhnsewRTeksXZWUdN5fGVtuPfFohLUR5nG54_VdnhwS4ygHvYC-QAQbVS6gV2-JzG98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4.googleusercontent.com/ZpHULMpn1BRAkZ8YQwEAxiC_bq9PNn6Q7Wwzkr1rVxZUkmy2IsbC_Mclv6D4B2pZI4K5K25poEp3uVeQaNzBcsGYhQe2uGernG6WrqTBtUOlZFDbDtOkE2ZrPmctZXTQL6EWKPOW5dA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s://lh4.googleusercontent.com/nyYdQmyN413uqciZBchHcTa-47tLQ8KWfUA-hu68YjPjxAZ2h3QrleRrTaufiocTTWOBwkChTiKMCutfIyb4sQ0r53f3d-3WtKAwu5lQipPJeHW-e80IAgvQe0Kw6RW_F14Wq11Lmvc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3.googleusercontent.com/RvxmnlUdwkPliIQHUJpdhcxo3C_ImkxjvG8zV_Uvu0ASeM__FrL82SkDJ4OaAzq757ChHFDxtQ01SaTF_Eo0IoBxoNXrOYZ4rnVNiEx-w53fRfN5oiFEWpDyBITjitSDveTFjN8GSqc" TargetMode="Externa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s://lh5.googleusercontent.com/Z0tZWhWoqShLFPRXa_oioPGJslbTVBWHkE9tBXzwhFziCZu2FwFU_prLdCPzXHuZljoGB1rLGdXUF7r6LomJkdnwrIXSnMXiDfXSDXJ2zb4WTc3DHF2a5Julq7O84RoXPx0o7UHUf-o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https://lh6.googleusercontent.com/4FwYbo2LQuiEEB55DAusDEJVNxcL8Pv07Ih831LGOC78-uKoYQIYCfuVlDFcbm3msZfGKKPrZvvFJwlXl5MzY85aQ8MNSW3dCr0CYI0O2SQ4cyErxI4ZecCZOtUhNeuW-vbhb5YHY-g" TargetMode="Externa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1/1b/Among_the_Sierra_Nevada_Mountains_%28Bierstadt%29.jpg/1024px-Among_the_Sierra_Nevada_Mountains_%28Bierstadt%29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upload.wikimedia.org/wikipedia/commons/d/d8/1000_Mile_Tree_Weber_Canyon_1869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d/d5/Caspar_David_Friedrich_Wanderer_above_the_Sea_of_Fog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s://upload.wikimedia.org/wikipedia/commons/thumb/d/de/Turner_-_Ulysses_deriding_Polyphemus_1829.jpg/800px-Turner_-_Ulysses_deriding_Polyphemus_1829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hafEstJG_wvPXzNF6Q9QiQgidZ6i7rpxaofq4vYzFgFVn5bk8ejr66ec8qyHr80Bp-MbjzDpcK5WhvhGzfUi5zRLrYFkgk2l_fPHISphquQ4pF2Ep8akaF53qYnzxyQrz6IGm2p3dss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4.googleusercontent.com/d-TKPv3kbHee399TcwKxkAuWJtD6qJ9S9JsWMtnymYp8xGSvsiN3OyRg9Na7JD8HwtIyE-Pi7mjUn7I_VUySKbwl8E_UvGWaqiP_X3c5pCvpkT6QoqfDX1vpBl3pwFkkXuwfHMyO5rk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s://lh6.googleusercontent.com/Um_UMdhHS-cQfeENEPqs_uDNJm0Uv09DoegcM_ZKY_SuN9jRHjc3_dnTlZtW1paeKzGS44SIPFRn2JDcIHukLCt3s3MczmNS1MF0n3LOIFNi3mZnihn0WPvBrgFVnOZXXT36G1QNZ_I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3.googleusercontent.com/uTOcW3oTK_0y-5n_N1VYt5MuR23tKcudLIVAFQ4drLH137BGqMYV-mNy0H_MOso6jquRq1936Ro4um7UKs0uNd-iGCJeorLy23Kd-mbg3usiBI9NJOPvrkaZaUIyvm_QQ1txeVlS_eM" TargetMode="Externa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lh4.googleusercontent.com/Kua0SP0vIOI0xvD67OCwgEMxTd_x8rntiGU1N7wEkzMuUFYQeP7pnPN9fiKkwUBA0kQVRIO5Lm-gi1RUE8f-sqkSsRtU2dg3ilLggaGSSbh9RAzdqlo47fV99kgdUSF79MnAU2_ED90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https://lh3.googleusercontent.com/lWrV8hfzCJA8X2iS2M1c5F8N27qcR28T7_g4yKnpdEeEBLZwCzX02IuCwehvNu6_LuwshZ_ieHmvmAvu84K73aCgQ9O4KHTecahqFwbtzqEkeQYI7jrllKiYDD6PBqxtmb0MYqiRTTY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7C154-887C-8649-9D4C-F777DFA654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vs. Ideal </a:t>
            </a:r>
            <a:br>
              <a:rPr lang="en-US" dirty="0"/>
            </a:br>
            <a:r>
              <a:rPr lang="en-US" dirty="0"/>
              <a:t> Westward Expansion in the U.S.</a:t>
            </a:r>
          </a:p>
        </p:txBody>
      </p:sp>
    </p:spTree>
    <p:extLst>
      <p:ext uri="{BB962C8B-B14F-4D97-AF65-F5344CB8AC3E}">
        <p14:creationId xmlns:p14="http://schemas.microsoft.com/office/powerpoint/2010/main" val="357691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404F2A2-171A-0842-9889-46BC81847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1236" y="219919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21" descr="https://lh4.googleusercontent.com/_q3rpgElb8qrlo2CbuXVrYwllfu7FSrnzjB-Q-kPc_FJ0afmccnUJvrMznHcjxlJjmcLvElcAn7zrMdYdoOlwi8D_zLBhLmxAAZQUfR2H0kCV9VqEg2_gvHeqJljXD-vrgWcPlEuzQY">
            <a:extLst>
              <a:ext uri="{FF2B5EF4-FFF2-40B4-BE49-F238E27FC236}">
                <a16:creationId xmlns:a16="http://schemas.microsoft.com/office/drawing/2014/main" id="{BEF968CB-1AA8-4941-BC2F-BA1C3C05F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96" y="1428769"/>
            <a:ext cx="5644029" cy="421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A22CE0A-F148-AA4E-977F-5C9205872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11994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22" descr="https://lh4.googleusercontent.com/Oiz2a5SavzvSuGAzyHdQfgU9772ME5gbtOzfKlhLDqwTKXAWriNjI_7GOJd9vCHOxgVVSFXdkJQjHhQkjwBop4X63T3OBDjoc4tasAX8VWkyH9G-9lGA67v1FkzSLh2s6nK-hV4NoMo">
            <a:extLst>
              <a:ext uri="{FF2B5EF4-FFF2-40B4-BE49-F238E27FC236}">
                <a16:creationId xmlns:a16="http://schemas.microsoft.com/office/drawing/2014/main" id="{17B27AB9-E5B4-0046-AE51-D7B07E862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370" y="1428765"/>
            <a:ext cx="5644034" cy="421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4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BAA65DA-5209-FF43-ABAA-CB203156CE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3138" y="28717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7" descr="https://lh5.googleusercontent.com/yeDY5gUvO57lypJHzkZsZGJCA9fLv7IMX_JPigka3uHpCE6Dpc0cXMqtK9W3VEKdITvi2HrnEhnsewRTeksXZWUdN5fGVtuPfFohLUR5nG54_VdnhwS4ygHvYC-QAQbVS6gV2-JzG98">
            <a:extLst>
              <a:ext uri="{FF2B5EF4-FFF2-40B4-BE49-F238E27FC236}">
                <a16:creationId xmlns:a16="http://schemas.microsoft.com/office/drawing/2014/main" id="{20FC3549-EA33-C244-B485-D285DC04B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3" y="1343029"/>
            <a:ext cx="5749012" cy="429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A5D956AA-51EC-4842-AA32-D1945681D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9387" y="30654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1" name="Picture 18" descr="https://lh4.googleusercontent.com/ZpHULMpn1BRAkZ8YQwEAxiC_bq9PNn6Q7Wwzkr1rVxZUkmy2IsbC_Mclv6D4B2pZI4K5K25poEp3uVeQaNzBcsGYhQe2uGernG6WrqTBtUOlZFDbDtOkE2ZrPmctZXTQL6EWKPOW5dA">
            <a:extLst>
              <a:ext uri="{FF2B5EF4-FFF2-40B4-BE49-F238E27FC236}">
                <a16:creationId xmlns:a16="http://schemas.microsoft.com/office/drawing/2014/main" id="{D14B7116-A9EB-4A40-8124-D8956FD9B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7" y="1375570"/>
            <a:ext cx="5705475" cy="426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5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E76206-1520-BE46-BC07-232B42E5D3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313" y="2686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3" name="Picture 19" descr="https://lh4.googleusercontent.com/nyYdQmyN413uqciZBchHcTa-47tLQ8KWfUA-hu68YjPjxAZ2h3QrleRrTaufiocTTWOBwkChTiKMCutfIyb4sQ0r53f3d-3WtKAwu5lQipPJeHW-e80IAgvQe0Kw6RW_F14Wq11Lmvc">
            <a:extLst>
              <a:ext uri="{FF2B5EF4-FFF2-40B4-BE49-F238E27FC236}">
                <a16:creationId xmlns:a16="http://schemas.microsoft.com/office/drawing/2014/main" id="{37877773-2605-D34B-8499-3556B19FC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3" y="1351759"/>
            <a:ext cx="5548794" cy="41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BC711550-87CA-2141-952F-44CB569CA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2" y="3143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20" descr="https://lh3.googleusercontent.com/RvxmnlUdwkPliIQHUJpdhcxo3C_ImkxjvG8zV_Uvu0ASeM__FrL82SkDJ4OaAzq757ChHFDxtQ01SaTF_Eo0IoBxoNXrOYZ4rnVNiEx-w53fRfN5oiFEWpDyBITjitSDveTFjN8GSqc">
            <a:extLst>
              <a:ext uri="{FF2B5EF4-FFF2-40B4-BE49-F238E27FC236}">
                <a16:creationId xmlns:a16="http://schemas.microsoft.com/office/drawing/2014/main" id="{4A29BC3D-CD34-FC47-951E-D01F49D8B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525" y="1351766"/>
            <a:ext cx="5539300" cy="415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418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FD0144F3-C26E-2B46-A46A-E6F532A38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275" y="194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26" descr="https://lh5.googleusercontent.com/Z0tZWhWoqShLFPRXa_oioPGJslbTVBWHkE9tBXzwhFziCZu2FwFU_prLdCPzXHuZljoGB1rLGdXUF7r6LomJkdnwrIXSnMXiDfXSDXJ2zb4WTc3DHF2a5Julq7O84RoXPx0o7UHUf-o">
            <a:extLst>
              <a:ext uri="{FF2B5EF4-FFF2-40B4-BE49-F238E27FC236}">
                <a16:creationId xmlns:a16="http://schemas.microsoft.com/office/drawing/2014/main" id="{D5707F71-6966-C847-A98E-E4EAE900B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1" y="1307302"/>
            <a:ext cx="5638473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190F269-2D19-0D48-860A-7B68CF601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6513" y="194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27" descr="https://lh6.googleusercontent.com/4FwYbo2LQuiEEB55DAusDEJVNxcL8Pv07Ih831LGOC78-uKoYQIYCfuVlDFcbm3msZfGKKPrZvvFJwlXl5MzY85aQ8MNSW3dCr0CYI0O2SQ4cyErxI4ZecCZOtUhNeuW-vbhb5YHY-g">
            <a:extLst>
              <a:ext uri="{FF2B5EF4-FFF2-40B4-BE49-F238E27FC236}">
                <a16:creationId xmlns:a16="http://schemas.microsoft.com/office/drawing/2014/main" id="{A2963154-EA59-824F-87C0-88CA6F068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836" y="1307306"/>
            <a:ext cx="5648293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D4516A-FC39-D547-BAB6-072005CC0C18}"/>
              </a:ext>
            </a:extLst>
          </p:cNvPr>
          <p:cNvSpPr txBox="1"/>
          <p:nvPr/>
        </p:nvSpPr>
        <p:spPr>
          <a:xfrm>
            <a:off x="209539" y="5700088"/>
            <a:ext cx="10178470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Images on slides 7-14 provided by Mr. Mendenhall’s sixth-grade class, Rees Elementary, Spanish Fork, Utah.</a:t>
            </a:r>
          </a:p>
        </p:txBody>
      </p:sp>
    </p:spTree>
    <p:extLst>
      <p:ext uri="{BB962C8B-B14F-4D97-AF65-F5344CB8AC3E}">
        <p14:creationId xmlns:p14="http://schemas.microsoft.com/office/powerpoint/2010/main" val="2959900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C2AE-7768-AF48-B548-C7EA44E5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976" y="743315"/>
            <a:ext cx="4307958" cy="1325563"/>
          </a:xfrm>
        </p:spPr>
        <p:txBody>
          <a:bodyPr/>
          <a:lstStyle/>
          <a:p>
            <a:r>
              <a:rPr lang="en-US" dirty="0"/>
              <a:t>Photography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7016B-B838-EA4A-94BF-8A132964D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41" y="2035653"/>
            <a:ext cx="4828953" cy="3682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Hold your camera still.</a:t>
            </a:r>
          </a:p>
          <a:p>
            <a:pPr lvl="0"/>
            <a:r>
              <a:rPr lang="en-US" dirty="0"/>
              <a:t>Focus on your subject matter.</a:t>
            </a:r>
            <a:endParaRPr lang="en-US" dirty="0">
              <a:cs typeface="Calibri"/>
            </a:endParaRPr>
          </a:p>
          <a:p>
            <a:pPr lvl="0"/>
            <a:r>
              <a:rPr lang="en-US" dirty="0"/>
              <a:t>Look for different perspectives.</a:t>
            </a:r>
            <a:endParaRPr lang="en-US" dirty="0">
              <a:cs typeface="Calibri" panose="020F0502020204030204"/>
            </a:endParaRPr>
          </a:p>
          <a:p>
            <a:pPr lvl="0"/>
            <a:r>
              <a:rPr lang="en-US" dirty="0"/>
              <a:t>Shoot at a subject’s eye level.</a:t>
            </a:r>
            <a:endParaRPr lang="en-US" dirty="0">
              <a:cs typeface="Calibri" panose="020F0502020204030204"/>
            </a:endParaRPr>
          </a:p>
          <a:p>
            <a:pPr lvl="0"/>
            <a:r>
              <a:rPr lang="en-US" dirty="0"/>
              <a:t>Find frames.</a:t>
            </a:r>
            <a:endParaRPr lang="en-US" dirty="0">
              <a:cs typeface="Calibri" panose="020F0502020204030204"/>
            </a:endParaRPr>
          </a:p>
          <a:p>
            <a:pPr lvl="0"/>
            <a:r>
              <a:rPr lang="en-US" dirty="0"/>
              <a:t>Use leading lines.</a:t>
            </a:r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930F5-FA25-6B4C-8B2E-8ED1BE97C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122" y="1475046"/>
            <a:ext cx="5984791" cy="39079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8CF02E-27F5-0642-A520-0952E308C568}"/>
              </a:ext>
            </a:extLst>
          </p:cNvPr>
          <p:cNvSpPr txBox="1"/>
          <p:nvPr/>
        </p:nvSpPr>
        <p:spPr>
          <a:xfrm>
            <a:off x="7593980" y="5105954"/>
            <a:ext cx="22525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Wikimedia Commons</a:t>
            </a:r>
          </a:p>
        </p:txBody>
      </p:sp>
    </p:spTree>
    <p:extLst>
      <p:ext uri="{BB962C8B-B14F-4D97-AF65-F5344CB8AC3E}">
        <p14:creationId xmlns:p14="http://schemas.microsoft.com/office/powerpoint/2010/main" val="156270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DD942B0-65B1-E745-8364-EE0976FD8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162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0" descr="https://upload.wikimedia.org/wikipedia/commons/thumb/1/1b/Among_the_Sierra_Nevada_Mountains_%28Bierstadt%29.jpg/1024px-Among_the_Sierra_Nevada_Mountains_%28Bierstadt%29.jpg">
            <a:extLst>
              <a:ext uri="{FF2B5EF4-FFF2-40B4-BE49-F238E27FC236}">
                <a16:creationId xmlns:a16="http://schemas.microsoft.com/office/drawing/2014/main" id="{D6AFB1F6-E956-7640-A936-EB66C6D62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8" y="1422430"/>
            <a:ext cx="6314850" cy="375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201166-5999-FF4E-AEB6-1EFB92D5F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7314" y="11628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9" descr="https://upload.wikimedia.org/wikipedia/commons/d/d8/1000_Mile_Tree_Weber_Canyon_1869.jpg">
            <a:extLst>
              <a:ext uri="{FF2B5EF4-FFF2-40B4-BE49-F238E27FC236}">
                <a16:creationId xmlns:a16="http://schemas.microsoft.com/office/drawing/2014/main" id="{1ACA9786-5149-C641-B5AA-2D72798BA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44" y="446566"/>
            <a:ext cx="5405034" cy="499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B6E392-CDE4-1D42-B64A-4589A407AA06}"/>
              </a:ext>
            </a:extLst>
          </p:cNvPr>
          <p:cNvSpPr txBox="1"/>
          <p:nvPr/>
        </p:nvSpPr>
        <p:spPr>
          <a:xfrm>
            <a:off x="6503578" y="5438715"/>
            <a:ext cx="4157663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Jackson, W.H. (1869). </a:t>
            </a:r>
            <a:r>
              <a:rPr lang="en-US" i="1" dirty="0"/>
              <a:t>Thousand Mile Tree</a:t>
            </a:r>
            <a:r>
              <a:rPr lang="en-US" dirty="0"/>
              <a:t>. U.S. Geological Survey Photographic Library. Weber County, UT.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41B5B-3361-8D48-9F04-763C8D4E4D03}"/>
              </a:ext>
            </a:extLst>
          </p:cNvPr>
          <p:cNvSpPr txBox="1"/>
          <p:nvPr/>
        </p:nvSpPr>
        <p:spPr>
          <a:xfrm>
            <a:off x="92486" y="5233441"/>
            <a:ext cx="55959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Bierstadt, A. (1868). </a:t>
            </a:r>
            <a:r>
              <a:rPr lang="en-US" i="1" dirty="0"/>
              <a:t>Among the Sierra Nevada Mountains, California</a:t>
            </a:r>
            <a:r>
              <a:rPr lang="en-US" dirty="0"/>
              <a:t>. Washington, D.C.: Smithsonian American Art Museum.</a:t>
            </a:r>
          </a:p>
        </p:txBody>
      </p:sp>
    </p:spTree>
    <p:extLst>
      <p:ext uri="{BB962C8B-B14F-4D97-AF65-F5344CB8AC3E}">
        <p14:creationId xmlns:p14="http://schemas.microsoft.com/office/powerpoint/2010/main" val="256897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9C0E-01DF-F34F-B258-897ABF6F2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8" y="6211389"/>
            <a:ext cx="5738029" cy="520851"/>
          </a:xfrm>
        </p:spPr>
        <p:txBody>
          <a:bodyPr>
            <a:normAutofit/>
          </a:bodyPr>
          <a:lstStyle/>
          <a:p>
            <a:r>
              <a:rPr lang="en-US" sz="1600" dirty="0" err="1">
                <a:latin typeface="+mn-lt"/>
              </a:rPr>
              <a:t>Friedrick</a:t>
            </a:r>
            <a:r>
              <a:rPr lang="en-US" sz="1600" dirty="0">
                <a:latin typeface="+mn-lt"/>
              </a:rPr>
              <a:t>, C.D. (1818). </a:t>
            </a:r>
            <a:r>
              <a:rPr lang="en-US" sz="1600" i="1" dirty="0">
                <a:latin typeface="+mn-lt"/>
              </a:rPr>
              <a:t>Wanderer Above the Sea of Fog.</a:t>
            </a:r>
            <a:endParaRPr lang="en-US" sz="1600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DF3E1A-52C7-4D41-B7EB-D0DD85C62122}"/>
              </a:ext>
            </a:extLst>
          </p:cNvPr>
          <p:cNvSpPr txBox="1"/>
          <p:nvPr/>
        </p:nvSpPr>
        <p:spPr>
          <a:xfrm>
            <a:off x="772768" y="1871739"/>
            <a:ext cx="390742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Full of imagination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Dramatic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Mysterious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Emotional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Focused on feelings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Idealized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Spiritual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/>
              <a:t>Celebrates nature</a:t>
            </a:r>
          </a:p>
          <a:p>
            <a:endParaRPr lang="en-US" sz="20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96F1F9-D137-AF4E-A48F-7ED338483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0281" y="289476"/>
            <a:ext cx="1663089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8" descr="https://upload.wikimedia.org/wikipedia/commons/d/d5/Caspar_David_Friedrich_Wanderer_above_the_Sea_of_Fog.jpg">
            <a:extLst>
              <a:ext uri="{FF2B5EF4-FFF2-40B4-BE49-F238E27FC236}">
                <a16:creationId xmlns:a16="http://schemas.microsoft.com/office/drawing/2014/main" id="{9661D76B-C202-A44E-B86D-23413B6A8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829" y="302372"/>
            <a:ext cx="4637831" cy="591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5E7ABB3A-5B7F-BE41-A6B2-CD1CE0222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231" y="38659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EC9BF6-09C0-42EE-A854-2E119B96D031}"/>
              </a:ext>
            </a:extLst>
          </p:cNvPr>
          <p:cNvSpPr txBox="1"/>
          <p:nvPr/>
        </p:nvSpPr>
        <p:spPr>
          <a:xfrm>
            <a:off x="698340" y="931199"/>
            <a:ext cx="3115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+mj-lt"/>
              </a:rPr>
              <a:t>Romantic Art</a:t>
            </a:r>
          </a:p>
        </p:txBody>
      </p:sp>
    </p:spTree>
    <p:extLst>
      <p:ext uri="{BB962C8B-B14F-4D97-AF65-F5344CB8AC3E}">
        <p14:creationId xmlns:p14="http://schemas.microsoft.com/office/powerpoint/2010/main" val="3262404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08FBE-7213-AE4A-BDFB-7953699B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498" y="6216147"/>
            <a:ext cx="10515600" cy="1009651"/>
          </a:xfrm>
        </p:spPr>
        <p:txBody>
          <a:bodyPr>
            <a:normAutofit fontScale="90000"/>
          </a:bodyPr>
          <a:lstStyle/>
          <a:p>
            <a:r>
              <a:rPr lang="en-US" sz="2700" dirty="0">
                <a:latin typeface="+mn-lt"/>
              </a:rPr>
              <a:t>Turner, J.M.W. (1829). </a:t>
            </a:r>
            <a:r>
              <a:rPr lang="en-US" sz="2700" i="1" dirty="0">
                <a:latin typeface="+mn-lt"/>
              </a:rPr>
              <a:t>Ulysses Deriding Polyphemus</a:t>
            </a:r>
            <a:r>
              <a:rPr lang="en-US" sz="2700" dirty="0">
                <a:latin typeface="+mn-lt"/>
              </a:rPr>
              <a:t>. National Gallery, London.</a:t>
            </a:r>
            <a:br>
              <a:rPr lang="en-US" dirty="0">
                <a:latin typeface="+mn-lt"/>
              </a:rPr>
            </a:br>
            <a:endParaRPr lang="en-US" dirty="0">
              <a:latin typeface="+mn-lt"/>
            </a:endParaRPr>
          </a:p>
        </p:txBody>
      </p:sp>
      <p:pic>
        <p:nvPicPr>
          <p:cNvPr id="4" name="Picture 7" descr="File:Turner - Ulysses deriding Polyphemus 1829.jpg">
            <a:extLst>
              <a:ext uri="{FF2B5EF4-FFF2-40B4-BE49-F238E27FC236}">
                <a16:creationId xmlns:a16="http://schemas.microsoft.com/office/drawing/2014/main" id="{FD1C5E0C-50F9-6A4A-851A-B75FE3E4FF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823" y="231495"/>
            <a:ext cx="9052441" cy="58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217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531C-D26F-E84C-8224-171BA63C6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087" y="829339"/>
            <a:ext cx="2250603" cy="1084520"/>
          </a:xfrm>
        </p:spPr>
        <p:txBody>
          <a:bodyPr/>
          <a:lstStyle/>
          <a:p>
            <a:r>
              <a:rPr lang="en-US" dirty="0"/>
              <a:t>Real Life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0FFFC7-BF1B-B242-9A10-438F82A63D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357133" y="328232"/>
            <a:ext cx="8098777" cy="608457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42E13B-48B2-FC4A-85A1-40A6625F0AC3}"/>
              </a:ext>
            </a:extLst>
          </p:cNvPr>
          <p:cNvSpPr txBox="1"/>
          <p:nvPr/>
        </p:nvSpPr>
        <p:spPr>
          <a:xfrm>
            <a:off x="3257192" y="6412806"/>
            <a:ext cx="395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Rachel Jackson</a:t>
            </a:r>
          </a:p>
        </p:txBody>
      </p:sp>
    </p:spTree>
    <p:extLst>
      <p:ext uri="{BB962C8B-B14F-4D97-AF65-F5344CB8AC3E}">
        <p14:creationId xmlns:p14="http://schemas.microsoft.com/office/powerpoint/2010/main" val="2796722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C32CA-22EE-BF4B-A03C-E43584048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97" y="730248"/>
            <a:ext cx="3300761" cy="1325564"/>
          </a:xfrm>
        </p:spPr>
        <p:txBody>
          <a:bodyPr/>
          <a:lstStyle/>
          <a:p>
            <a:r>
              <a:rPr lang="en-US" dirty="0"/>
              <a:t>Romanticized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D56E31-D7B2-9E45-AAD4-5BF5B64C9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3765445" y="276576"/>
            <a:ext cx="8146737" cy="61206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E1D80D-53D1-354D-AA22-C62ECC068B82}"/>
              </a:ext>
            </a:extLst>
          </p:cNvPr>
          <p:cNvSpPr txBox="1"/>
          <p:nvPr/>
        </p:nvSpPr>
        <p:spPr>
          <a:xfrm>
            <a:off x="3655007" y="6397183"/>
            <a:ext cx="3300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Rachel Jackson</a:t>
            </a:r>
          </a:p>
        </p:txBody>
      </p:sp>
    </p:spTree>
    <p:extLst>
      <p:ext uri="{BB962C8B-B14F-4D97-AF65-F5344CB8AC3E}">
        <p14:creationId xmlns:p14="http://schemas.microsoft.com/office/powerpoint/2010/main" val="568460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5E33D-B05C-D644-BE2D-265067CA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083" y="801686"/>
            <a:ext cx="4446181" cy="1096840"/>
          </a:xfrm>
        </p:spPr>
        <p:txBody>
          <a:bodyPr>
            <a:normAutofit/>
          </a:bodyPr>
          <a:lstStyle/>
          <a:p>
            <a:r>
              <a:rPr lang="en-US" dirty="0"/>
              <a:t>Student</a:t>
            </a:r>
            <a:r>
              <a:rPr lang="en-US" sz="5400" dirty="0"/>
              <a:t> </a:t>
            </a:r>
            <a:r>
              <a:rPr lang="en-US" dirty="0"/>
              <a:t>Examples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7ACD0-AC30-7245-84C7-073CE0A37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750" y="371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5" name="Picture 1" descr="https://lh3.googleusercontent.com/hafEstJG_wvPXzNF6Q9QiQgidZ6i7rpxaofq4vYzFgFVn5bk8ejr66ec8qyHr80Bp-MbjzDpcK5WhvhGzfUi5zRLrYFkgk2l_fPHISphquQ4pF2Ep8akaF53qYnzxyQrz6IGm2p3dss">
            <a:extLst>
              <a:ext uri="{FF2B5EF4-FFF2-40B4-BE49-F238E27FC236}">
                <a16:creationId xmlns:a16="http://schemas.microsoft.com/office/drawing/2014/main" id="{F6A404B2-AF2C-FF49-A549-871883885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35" y="1947875"/>
            <a:ext cx="5468665" cy="41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C2073CCE-EEAE-0B45-8ABF-813A03D6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3800" y="37147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7" name="Picture 2" descr="https://lh4.googleusercontent.com/d-TKPv3kbHee399TcwKxkAuWJtD6qJ9S9JsWMtnymYp8xGSvsiN3OyRg9Na7JD8HwtIyE-Pi7mjUn7I_VUySKbwl8E_UvGWaqiP_X3c5pCvpkT6QoqfDX1vpBl3pwFkkXuwfHMyO5rk">
            <a:extLst>
              <a:ext uri="{FF2B5EF4-FFF2-40B4-BE49-F238E27FC236}">
                <a16:creationId xmlns:a16="http://schemas.microsoft.com/office/drawing/2014/main" id="{EC1B206D-E082-624D-B9FB-F65A20108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1919300"/>
            <a:ext cx="5468665" cy="410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73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DBBD4B3-22C5-DE4A-88FF-CFE1AE2B4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3" descr="https://lh6.googleusercontent.com/Um_UMdhHS-cQfeENEPqs_uDNJm0Uv09DoegcM_ZKY_SuN9jRHjc3_dnTlZtW1paeKzGS44SIPFRn2JDcIHukLCt3s3MczmNS1MF0n3LOIFNi3mZnihn0WPvBrgFVnOZXXT36G1QNZ_I">
            <a:extLst>
              <a:ext uri="{FF2B5EF4-FFF2-40B4-BE49-F238E27FC236}">
                <a16:creationId xmlns:a16="http://schemas.microsoft.com/office/drawing/2014/main" id="{1A7971C1-14DE-B440-B2F7-FD944B3E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47" y="1437888"/>
            <a:ext cx="5300663" cy="39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080A0DA-7169-CF43-8AFF-58E72E405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536" y="2185987"/>
            <a:ext cx="184040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14" descr="https://lh3.googleusercontent.com/uTOcW3oTK_0y-5n_N1VYt5MuR23tKcudLIVAFQ4drLH137BGqMYV-mNy0H_MOso6jquRq1936Ro4um7UKs0uNd-iGCJeorLy23Kd-mbg3usiBI9NJOPvrkaZaUIyvm_QQ1txeVlS_eM">
            <a:extLst>
              <a:ext uri="{FF2B5EF4-FFF2-40B4-BE49-F238E27FC236}">
                <a16:creationId xmlns:a16="http://schemas.microsoft.com/office/drawing/2014/main" id="{C1859D69-A7E2-BD44-BE7C-619E9C2C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92" y="1437888"/>
            <a:ext cx="5357716" cy="4025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992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A8C827-7191-3943-99D1-09669B28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36" y="3829050"/>
            <a:ext cx="24159657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3" name="Picture 15" descr="https://lh4.googleusercontent.com/Kua0SP0vIOI0xvD67OCwgEMxTd_x8rntiGU1N7wEkzMuUFYQeP7pnPN9fiKkwUBA0kQVRIO5Lm-gi1RUE8f-sqkSsRtU2dg3ilLggaGSSbh9RAzdqlo47fV99kgdUSF79MnAU2_ED90">
            <a:extLst>
              <a:ext uri="{FF2B5EF4-FFF2-40B4-BE49-F238E27FC236}">
                <a16:creationId xmlns:a16="http://schemas.microsoft.com/office/drawing/2014/main" id="{100E52DD-A54B-5547-8F7D-548840B41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" y="1271587"/>
            <a:ext cx="5700255" cy="42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5037D8-1315-354B-AA89-910ADD454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6428" y="3564969"/>
            <a:ext cx="1754534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5" name="Picture 16" descr="https://lh3.googleusercontent.com/lWrV8hfzCJA8X2iS2M1c5F8N27qcR28T7_g4yKnpdEeEBLZwCzX02IuCwehvNu6_LuwshZ_ieHmvmAvu84K73aCgQ9O4KHTecahqFwbtzqEkeQYI7jrllKiYDD6PBqxtmb0MYqiRTTY">
            <a:extLst>
              <a:ext uri="{FF2B5EF4-FFF2-40B4-BE49-F238E27FC236}">
                <a16:creationId xmlns:a16="http://schemas.microsoft.com/office/drawing/2014/main" id="{873963DA-2BE4-4E41-A9A5-6E952F9BA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1225273"/>
            <a:ext cx="5761904" cy="432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658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160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Real vs. Ideal   Westward Expansion in the U.S.</vt:lpstr>
      <vt:lpstr>PowerPoint Presentation</vt:lpstr>
      <vt:lpstr>Friedrick, C.D. (1818). Wanderer Above the Sea of Fog.</vt:lpstr>
      <vt:lpstr>Turner, J.M.W. (1829). Ulysses Deriding Polyphemus. National Gallery, London. </vt:lpstr>
      <vt:lpstr>Real Life</vt:lpstr>
      <vt:lpstr>Romanticized</vt:lpstr>
      <vt:lpstr>Student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Photography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vs Romantic  US Westward Expansion</dc:title>
  <dc:creator>Rachel Jackson</dc:creator>
  <cp:lastModifiedBy> </cp:lastModifiedBy>
  <cp:revision>26</cp:revision>
  <dcterms:created xsi:type="dcterms:W3CDTF">2019-04-18T17:16:46Z</dcterms:created>
  <dcterms:modified xsi:type="dcterms:W3CDTF">2019-05-01T00:41:30Z</dcterms:modified>
</cp:coreProperties>
</file>